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ream Avenue" charset="1" panose="02000503000000020004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5.jpeg" Type="http://schemas.openxmlformats.org/officeDocument/2006/relationships/image"/><Relationship Id="rId6" Target="https://github.com/sundaestroll/fitCheck/wiki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9" t="-67606" r="-2853" b="-1216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07367"/>
            <a:ext cx="16230600" cy="3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0"/>
              </a:lnSpc>
            </a:pPr>
            <a:r>
              <a:rPr lang="en-US" sz="27000">
                <a:solidFill>
                  <a:srgbClr val="F1EEEB"/>
                </a:solidFill>
                <a:latin typeface="Dream Avenue"/>
              </a:rPr>
              <a:t>FITCHECK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1643" y="6850952"/>
            <a:ext cx="7604713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F1EEEB"/>
                </a:solidFill>
                <a:latin typeface="Poppins"/>
              </a:rPr>
              <a:t>VIRTUAL CLOSET SYSTEM BY</a:t>
            </a:r>
          </a:p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F1EEEB"/>
                </a:solidFill>
                <a:latin typeface="Poppins"/>
              </a:rPr>
              <a:t>SEUNGAH CHOI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140" y="1610987"/>
            <a:ext cx="8390007" cy="9056911"/>
            <a:chOff x="0" y="0"/>
            <a:chExt cx="3060697" cy="33039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0697" cy="3303986"/>
            </a:xfrm>
            <a:custGeom>
              <a:avLst/>
              <a:gdLst/>
              <a:ahLst/>
              <a:cxnLst/>
              <a:rect r="r" b="b" t="t" l="l"/>
              <a:pathLst>
                <a:path h="3303986" w="3060697">
                  <a:moveTo>
                    <a:pt x="0" y="0"/>
                  </a:moveTo>
                  <a:lnTo>
                    <a:pt x="3060697" y="0"/>
                  </a:lnTo>
                  <a:lnTo>
                    <a:pt x="3060697" y="3303986"/>
                  </a:lnTo>
                  <a:lnTo>
                    <a:pt x="0" y="330398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38442" y="-276686"/>
            <a:ext cx="2399442" cy="5035859"/>
            <a:chOff x="0" y="0"/>
            <a:chExt cx="875323" cy="18370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5323" cy="1837095"/>
            </a:xfrm>
            <a:custGeom>
              <a:avLst/>
              <a:gdLst/>
              <a:ahLst/>
              <a:cxnLst/>
              <a:rect r="r" b="b" t="t" l="l"/>
              <a:pathLst>
                <a:path h="1837095" w="875323">
                  <a:moveTo>
                    <a:pt x="0" y="0"/>
                  </a:moveTo>
                  <a:lnTo>
                    <a:pt x="875323" y="0"/>
                  </a:lnTo>
                  <a:lnTo>
                    <a:pt x="875323" y="1837095"/>
                  </a:lnTo>
                  <a:lnTo>
                    <a:pt x="0" y="1837095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-248978"/>
            <a:ext cx="6425936" cy="6504017"/>
            <a:chOff x="0" y="0"/>
            <a:chExt cx="8567914" cy="867202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7066" t="0" r="17066" b="0"/>
            <a:stretch>
              <a:fillRect/>
            </a:stretch>
          </p:blipFill>
          <p:spPr>
            <a:xfrm flipH="false" flipV="false">
              <a:off x="0" y="0"/>
              <a:ext cx="8567914" cy="867202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368552" y="5939234"/>
            <a:ext cx="6602406" cy="4728664"/>
            <a:chOff x="0" y="0"/>
            <a:chExt cx="8803208" cy="630488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52253"/>
            <a:stretch>
              <a:fillRect/>
            </a:stretch>
          </p:blipFill>
          <p:spPr>
            <a:xfrm flipH="false" flipV="false">
              <a:off x="0" y="0"/>
              <a:ext cx="8803208" cy="630488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4358547" y="3795687"/>
            <a:ext cx="11779895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VISIT MY GITHUB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68552" y="-248978"/>
            <a:ext cx="3890569" cy="5008151"/>
            <a:chOff x="0" y="0"/>
            <a:chExt cx="5187425" cy="667753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0" t="7091" r="0" b="7091"/>
            <a:stretch>
              <a:fillRect/>
            </a:stretch>
          </p:blipFill>
          <p:spPr>
            <a:xfrm flipH="false" flipV="false">
              <a:off x="0" y="0"/>
              <a:ext cx="5187425" cy="6677534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4513130" y="6692657"/>
            <a:ext cx="4024754" cy="2826578"/>
            <a:chOff x="0" y="0"/>
            <a:chExt cx="5366339" cy="376877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60639" r="15931" b="0"/>
            <a:stretch>
              <a:fillRect/>
            </a:stretch>
          </p:blipFill>
          <p:spPr>
            <a:xfrm flipH="false" flipV="false">
              <a:off x="0" y="0"/>
              <a:ext cx="5366339" cy="3768771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6753809" y="7165219"/>
            <a:ext cx="6852393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55" u="sng">
                <a:solidFill>
                  <a:srgbClr val="130E0C"/>
                </a:solidFill>
                <a:latin typeface="Poppins"/>
                <a:hlinkClick r:id="rId6" tooltip="https://github.com/sundaestroll/fitCheck/wiki"/>
              </a:rPr>
              <a:t>https://github.com/sundaestroll/fitCheck/wiki 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5660606" y="2044594"/>
            <a:ext cx="2541693" cy="5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927">
                <a:solidFill>
                  <a:srgbClr val="130E0C"/>
                </a:solidFill>
                <a:latin typeface="Dream Avenue"/>
              </a:rPr>
              <a:t>FITCHEK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58547" y="2438463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10</a:t>
            </a:r>
          </a:p>
        </p:txBody>
      </p:sp>
      <p:sp>
        <p:nvSpPr>
          <p:cNvPr name="AutoShape 18" id="18"/>
          <p:cNvSpPr/>
          <p:nvPr/>
        </p:nvSpPr>
        <p:spPr>
          <a:xfrm rot="3421">
            <a:off x="4358551" y="3101413"/>
            <a:ext cx="478545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52209" y="1028700"/>
            <a:ext cx="4159154" cy="82296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234" t="0" r="-2223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157838" y="2367718"/>
            <a:ext cx="1110146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THANK YOU</a:t>
            </a:r>
          </a:p>
        </p:txBody>
      </p:sp>
      <p:sp>
        <p:nvSpPr>
          <p:cNvPr name="AutoShape 13" id="13"/>
          <p:cNvSpPr/>
          <p:nvPr/>
        </p:nvSpPr>
        <p:spPr>
          <a:xfrm rot="1474">
            <a:off x="6157837" y="7566780"/>
            <a:ext cx="1110146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912">
            <a:off x="6157837" y="1290510"/>
            <a:ext cx="855977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157836" y="8034286"/>
            <a:ext cx="580425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30E0C"/>
                </a:solidFill>
                <a:latin typeface="Poppins"/>
              </a:rPr>
              <a:t>@sundaestrol(github)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17607" y="1109662"/>
            <a:ext cx="2541693" cy="53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7"/>
              </a:lnSpc>
            </a:pPr>
            <a:r>
              <a:rPr lang="en-US" sz="3927">
                <a:solidFill>
                  <a:srgbClr val="130E0C"/>
                </a:solidFill>
                <a:latin typeface="Dream Avenue"/>
              </a:rPr>
              <a:t>FITCHECK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3229" y="0"/>
            <a:ext cx="14141541" cy="10361139"/>
          </a:xfrm>
          <a:custGeom>
            <a:avLst/>
            <a:gdLst/>
            <a:ahLst/>
            <a:cxnLst/>
            <a:rect r="r" b="b" t="t" l="l"/>
            <a:pathLst>
              <a:path h="10361139" w="14141541">
                <a:moveTo>
                  <a:pt x="0" y="0"/>
                </a:moveTo>
                <a:lnTo>
                  <a:pt x="14141542" y="0"/>
                </a:lnTo>
                <a:lnTo>
                  <a:pt x="14141542" y="10361139"/>
                </a:lnTo>
                <a:lnTo>
                  <a:pt x="0" y="1036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2" r="0" b="-23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5920967" cy="30021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0967" cy="3002180"/>
            </a:xfrm>
            <a:custGeom>
              <a:avLst/>
              <a:gdLst/>
              <a:ahLst/>
              <a:cxnLst/>
              <a:rect r="r" b="b" t="t" l="l"/>
              <a:pathLst>
                <a:path h="3002180" w="5920967">
                  <a:moveTo>
                    <a:pt x="0" y="0"/>
                  </a:moveTo>
                  <a:lnTo>
                    <a:pt x="5920967" y="0"/>
                  </a:lnTo>
                  <a:lnTo>
                    <a:pt x="5920967" y="3002180"/>
                  </a:lnTo>
                  <a:lnTo>
                    <a:pt x="0" y="3002180"/>
                  </a:lnTo>
                  <a:close/>
                </a:path>
              </a:pathLst>
            </a:custGeom>
            <a:solidFill>
              <a:srgbClr val="F1EEEB">
                <a:alpha val="90980"/>
              </a:srgbClr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8767765" y="7494691"/>
            <a:ext cx="75247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001108" y="3297238"/>
            <a:ext cx="8285784" cy="387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130E0C"/>
                </a:solidFill>
                <a:latin typeface="Dream Avenue"/>
              </a:rPr>
              <a:t>BUILT-IN PHP, CSS, MYSQL, AND XAMPP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F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5098" y="-355141"/>
            <a:ext cx="9130261" cy="5863593"/>
            <a:chOff x="0" y="0"/>
            <a:chExt cx="12173681" cy="781812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8592" r="0" b="28592"/>
            <a:stretch>
              <a:fillRect/>
            </a:stretch>
          </p:blipFill>
          <p:spPr>
            <a:xfrm flipH="false" flipV="false">
              <a:off x="0" y="0"/>
              <a:ext cx="12173681" cy="781812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70903" y="6204126"/>
            <a:ext cx="5272935" cy="4437133"/>
            <a:chOff x="0" y="0"/>
            <a:chExt cx="7030580" cy="591617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6844" t="0" r="26844" b="0"/>
            <a:stretch>
              <a:fillRect/>
            </a:stretch>
          </p:blipFill>
          <p:spPr>
            <a:xfrm flipH="false" flipV="false">
              <a:off x="0" y="0"/>
              <a:ext cx="7030580" cy="59161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2282824"/>
            <a:ext cx="7642203" cy="286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130E0C"/>
                </a:solidFill>
                <a:latin typeface="Dream Avenue"/>
              </a:rPr>
              <a:t>ABOUT THE WEB 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436" y="9787977"/>
            <a:ext cx="1596527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10138"/>
            <a:ext cx="6501593" cy="291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803" indent="-252401" lvl="1">
              <a:lnSpc>
                <a:spcPts val="3273"/>
              </a:lnSpc>
              <a:buFont typeface="Arial"/>
              <a:buChar char="•"/>
            </a:pPr>
            <a:r>
              <a:rPr lang="en-US" sz="2338" spc="58">
                <a:solidFill>
                  <a:srgbClr val="130E0C"/>
                </a:solidFill>
                <a:latin typeface="Poppins"/>
              </a:rPr>
              <a:t>Sign-in and Sign-up page</a:t>
            </a:r>
          </a:p>
          <a:p>
            <a:pPr algn="l" marL="1009605" indent="-336535" lvl="2">
              <a:lnSpc>
                <a:spcPts val="3273"/>
              </a:lnSpc>
              <a:buFont typeface="Arial"/>
              <a:buChar char="⚬"/>
            </a:pPr>
            <a:r>
              <a:rPr lang="en-US" sz="2338" spc="58">
                <a:solidFill>
                  <a:srgbClr val="130E0C"/>
                </a:solidFill>
                <a:latin typeface="Poppins"/>
              </a:rPr>
              <a:t>Email and password validation through PHP</a:t>
            </a:r>
          </a:p>
          <a:p>
            <a:pPr algn="l" marL="1009605" indent="-336535" lvl="2">
              <a:lnSpc>
                <a:spcPts val="3273"/>
              </a:lnSpc>
              <a:buFont typeface="Arial"/>
              <a:buChar char="⚬"/>
            </a:pPr>
            <a:r>
              <a:rPr lang="en-US" sz="2338" spc="58">
                <a:solidFill>
                  <a:srgbClr val="130E0C"/>
                </a:solidFill>
                <a:latin typeface="Poppins"/>
              </a:rPr>
              <a:t>connected to the database</a:t>
            </a:r>
          </a:p>
          <a:p>
            <a:pPr algn="l" marL="504803" indent="-252401" lvl="1">
              <a:lnSpc>
                <a:spcPts val="3273"/>
              </a:lnSpc>
              <a:buFont typeface="Arial"/>
              <a:buChar char="•"/>
            </a:pPr>
            <a:r>
              <a:rPr lang="en-US" sz="2338" spc="58">
                <a:solidFill>
                  <a:srgbClr val="130E0C"/>
                </a:solidFill>
                <a:latin typeface="Poppins"/>
              </a:rPr>
              <a:t>Add page</a:t>
            </a:r>
          </a:p>
          <a:p>
            <a:pPr algn="l" marL="1009605" indent="-336535" lvl="2">
              <a:lnSpc>
                <a:spcPts val="3273"/>
              </a:lnSpc>
              <a:buFont typeface="Arial"/>
              <a:buChar char="⚬"/>
            </a:pPr>
            <a:r>
              <a:rPr lang="en-US" sz="2338" spc="58">
                <a:solidFill>
                  <a:srgbClr val="130E0C"/>
                </a:solidFill>
                <a:latin typeface="Poppins"/>
              </a:rPr>
              <a:t>A form where a user uploads the png file of an item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747465" y="1380224"/>
            <a:ext cx="590763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88669" y="1193535"/>
            <a:ext cx="3058796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5">
                <a:solidFill>
                  <a:srgbClr val="130E0C"/>
                </a:solidFill>
                <a:latin typeface="Poppins"/>
              </a:rPr>
              <a:t>@sundaestroll (github)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27011" y="6204126"/>
            <a:ext cx="5316827" cy="4437133"/>
            <a:chOff x="0" y="0"/>
            <a:chExt cx="7089102" cy="591617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6660" t="60639" r="22592" b="0"/>
            <a:stretch>
              <a:fillRect/>
            </a:stretch>
          </p:blipFill>
          <p:spPr>
            <a:xfrm flipH="false" flipV="false">
              <a:off x="0" y="0"/>
              <a:ext cx="7089102" cy="5916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403" y="-335606"/>
            <a:ext cx="6482636" cy="5192077"/>
            <a:chOff x="0" y="0"/>
            <a:chExt cx="8643514" cy="69227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741" t="0" r="12741" b="60212"/>
            <a:stretch>
              <a:fillRect/>
            </a:stretch>
          </p:blipFill>
          <p:spPr>
            <a:xfrm flipH="false" flipV="false">
              <a:off x="0" y="0"/>
              <a:ext cx="8643514" cy="69227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440435" y="5514097"/>
            <a:ext cx="7072552" cy="6044829"/>
            <a:chOff x="0" y="0"/>
            <a:chExt cx="2494620" cy="21321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4619" cy="2132123"/>
            </a:xfrm>
            <a:custGeom>
              <a:avLst/>
              <a:gdLst/>
              <a:ahLst/>
              <a:cxnLst/>
              <a:rect r="r" b="b" t="t" l="l"/>
              <a:pathLst>
                <a:path h="2132123" w="2494619">
                  <a:moveTo>
                    <a:pt x="0" y="0"/>
                  </a:moveTo>
                  <a:lnTo>
                    <a:pt x="2494619" y="0"/>
                  </a:lnTo>
                  <a:lnTo>
                    <a:pt x="2494619" y="2132123"/>
                  </a:lnTo>
                  <a:lnTo>
                    <a:pt x="0" y="2132123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6270233" y="1380224"/>
            <a:ext cx="894482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383992" y="122932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15050"/>
            <a:ext cx="673290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ABOUT</a:t>
            </a:r>
          </a:p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CONT.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61604" y="5905500"/>
            <a:ext cx="9497696" cy="5863593"/>
            <a:chOff x="0" y="0"/>
            <a:chExt cx="12663594" cy="781812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24523" r="0" b="34318"/>
            <a:stretch>
              <a:fillRect/>
            </a:stretch>
          </p:blipFill>
          <p:spPr>
            <a:xfrm flipH="false" flipV="false">
              <a:off x="0" y="0"/>
              <a:ext cx="12663594" cy="7818124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7761604" y="1747785"/>
            <a:ext cx="9497696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Home Page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Display all the items that the user uploaded (specific for each unique userID)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Filter through the category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Click to select to add to saved outfit 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Saved outfit page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displaying the saved outfit, an option to save the image to their device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 spc="49">
                <a:solidFill>
                  <a:srgbClr val="130E0C"/>
                </a:solidFill>
                <a:latin typeface="Poppins"/>
              </a:rPr>
              <a:t>generated using the GD library on PHP to put all the items into a human body template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1978490"/>
            <a:ext cx="10287000" cy="14243980"/>
          </a:xfrm>
          <a:custGeom>
            <a:avLst/>
            <a:gdLst/>
            <a:ahLst/>
            <a:cxnLst/>
            <a:rect r="r" b="b" t="t" l="l"/>
            <a:pathLst>
              <a:path h="14243980" w="10287000">
                <a:moveTo>
                  <a:pt x="0" y="0"/>
                </a:moveTo>
                <a:lnTo>
                  <a:pt x="10287000" y="0"/>
                </a:lnTo>
                <a:lnTo>
                  <a:pt x="10287000" y="14243980"/>
                </a:lnTo>
                <a:lnTo>
                  <a:pt x="0" y="1424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2140" y="-346031"/>
            <a:ext cx="2336300" cy="10965312"/>
            <a:chOff x="0" y="0"/>
            <a:chExt cx="852289" cy="40001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2289" cy="4000176"/>
            </a:xfrm>
            <a:custGeom>
              <a:avLst/>
              <a:gdLst/>
              <a:ahLst/>
              <a:cxnLst/>
              <a:rect r="r" b="b" t="t" l="l"/>
              <a:pathLst>
                <a:path h="4000176" w="852289">
                  <a:moveTo>
                    <a:pt x="0" y="0"/>
                  </a:moveTo>
                  <a:lnTo>
                    <a:pt x="852289" y="0"/>
                  </a:lnTo>
                  <a:lnTo>
                    <a:pt x="852289" y="4000176"/>
                  </a:lnTo>
                  <a:lnTo>
                    <a:pt x="0" y="400017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name="TextBox 5" id="5"/>
          <p:cNvSpPr txBox="true"/>
          <p:nvPr/>
        </p:nvSpPr>
        <p:spPr>
          <a:xfrm rot="-5400000">
            <a:off x="299096" y="179640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05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-340273" y="7947346"/>
            <a:ext cx="3058796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5">
                <a:solidFill>
                  <a:srgbClr val="130E0C"/>
                </a:solidFill>
                <a:latin typeface="Poppins"/>
              </a:rPr>
              <a:t>@sundaestroll (github)</a:t>
            </a:r>
          </a:p>
        </p:txBody>
      </p:sp>
      <p:sp>
        <p:nvSpPr>
          <p:cNvPr name="AutoShape 7" id="7"/>
          <p:cNvSpPr/>
          <p:nvPr/>
        </p:nvSpPr>
        <p:spPr>
          <a:xfrm rot="-5395547">
            <a:off x="-627851" y="4737657"/>
            <a:ext cx="367681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450" y="-320269"/>
            <a:ext cx="2336300" cy="10965312"/>
            <a:chOff x="0" y="0"/>
            <a:chExt cx="852289" cy="40001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2289" cy="4000176"/>
            </a:xfrm>
            <a:custGeom>
              <a:avLst/>
              <a:gdLst/>
              <a:ahLst/>
              <a:cxnLst/>
              <a:rect r="r" b="b" t="t" l="l"/>
              <a:pathLst>
                <a:path h="4000176" w="852289">
                  <a:moveTo>
                    <a:pt x="0" y="0"/>
                  </a:moveTo>
                  <a:lnTo>
                    <a:pt x="852289" y="0"/>
                  </a:lnTo>
                  <a:lnTo>
                    <a:pt x="852289" y="4000176"/>
                  </a:lnTo>
                  <a:lnTo>
                    <a:pt x="0" y="400017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4581396" y="-2474020"/>
            <a:ext cx="10203884" cy="15151923"/>
          </a:xfrm>
          <a:custGeom>
            <a:avLst/>
            <a:gdLst/>
            <a:ahLst/>
            <a:cxnLst/>
            <a:rect r="r" b="b" t="t" l="l"/>
            <a:pathLst>
              <a:path h="15151923" w="10203884">
                <a:moveTo>
                  <a:pt x="0" y="0"/>
                </a:moveTo>
                <a:lnTo>
                  <a:pt x="10203884" y="0"/>
                </a:lnTo>
                <a:lnTo>
                  <a:pt x="10203884" y="15151924"/>
                </a:lnTo>
                <a:lnTo>
                  <a:pt x="0" y="1515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1" t="0" r="-1371" b="-45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299096" y="179640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06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-340273" y="7947346"/>
            <a:ext cx="3058796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5">
                <a:solidFill>
                  <a:srgbClr val="130E0C"/>
                </a:solidFill>
                <a:latin typeface="Poppins"/>
              </a:rPr>
              <a:t>@sundaestroll (github)</a:t>
            </a:r>
          </a:p>
        </p:txBody>
      </p:sp>
      <p:sp>
        <p:nvSpPr>
          <p:cNvPr name="AutoShape 7" id="7"/>
          <p:cNvSpPr/>
          <p:nvPr/>
        </p:nvSpPr>
        <p:spPr>
          <a:xfrm rot="-5395547">
            <a:off x="-627851" y="4737657"/>
            <a:ext cx="367681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93743" y="1190625"/>
            <a:ext cx="6665557" cy="220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>
                <a:solidFill>
                  <a:srgbClr val="130E0C"/>
                </a:solidFill>
                <a:latin typeface="Dream Avenue"/>
              </a:rPr>
              <a:t>WHAT’S COMPLETED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74161" y="-346031"/>
            <a:ext cx="7352494" cy="10979061"/>
            <a:chOff x="0" y="0"/>
            <a:chExt cx="9803326" cy="1463874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73" t="5740" r="10069" b="4807"/>
            <a:stretch>
              <a:fillRect/>
            </a:stretch>
          </p:blipFill>
          <p:spPr>
            <a:xfrm flipH="false" flipV="false">
              <a:off x="0" y="0"/>
              <a:ext cx="9803326" cy="1463874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593743" y="3340099"/>
            <a:ext cx="6665557" cy="664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Sign-in and Sign-up page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email and password validation with requirements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checking every field is filled up</a:t>
            </a:r>
          </a:p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Home page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Displaying the added items that are saved in the database (local folder) including heic photos by using “tifig”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ADD button connecting to the ADD page</a:t>
            </a:r>
          </a:p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Add page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working form to take in photo files from the user and successfully connect to the database 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converting “HEIC” file extension that is uploaded to “PNG” using the open source code from “tifig”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39450" y="-320269"/>
            <a:ext cx="2336300" cy="10965312"/>
            <a:chOff x="0" y="0"/>
            <a:chExt cx="852289" cy="4000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2289" cy="4000176"/>
            </a:xfrm>
            <a:custGeom>
              <a:avLst/>
              <a:gdLst/>
              <a:ahLst/>
              <a:cxnLst/>
              <a:rect r="r" b="b" t="t" l="l"/>
              <a:pathLst>
                <a:path h="4000176" w="852289">
                  <a:moveTo>
                    <a:pt x="0" y="0"/>
                  </a:moveTo>
                  <a:lnTo>
                    <a:pt x="852289" y="0"/>
                  </a:lnTo>
                  <a:lnTo>
                    <a:pt x="852289" y="4000176"/>
                  </a:lnTo>
                  <a:lnTo>
                    <a:pt x="0" y="400017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name="TextBox 8" id="8"/>
          <p:cNvSpPr txBox="true"/>
          <p:nvPr/>
        </p:nvSpPr>
        <p:spPr>
          <a:xfrm rot="-5400000">
            <a:off x="299096" y="179640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07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340273" y="7947346"/>
            <a:ext cx="3058796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5">
                <a:solidFill>
                  <a:srgbClr val="130E0C"/>
                </a:solidFill>
                <a:latin typeface="Poppins"/>
              </a:rPr>
              <a:t>@sundaestroll (github)</a:t>
            </a:r>
          </a:p>
        </p:txBody>
      </p:sp>
      <p:sp>
        <p:nvSpPr>
          <p:cNvPr name="AutoShape 10" id="10"/>
          <p:cNvSpPr/>
          <p:nvPr/>
        </p:nvSpPr>
        <p:spPr>
          <a:xfrm rot="-5395547">
            <a:off x="-627851" y="4737657"/>
            <a:ext cx="367681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56152" y="1324574"/>
            <a:ext cx="8556702" cy="35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30E0C"/>
                </a:solidFill>
                <a:latin typeface="Dream Avenue"/>
              </a:rPr>
              <a:t>WHAT NEEDS TO BE DONE</a:t>
            </a:r>
          </a:p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30E0C"/>
                </a:solidFill>
                <a:latin typeface="Dream Avenue"/>
              </a:rPr>
              <a:t>/NEXT STEP FOR THE FINAL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56152" y="4855174"/>
            <a:ext cx="9299166" cy="195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Outfit page</a:t>
            </a:r>
          </a:p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Add page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Saving feature to the outfit database on the Add page</a:t>
            </a:r>
          </a:p>
          <a:p>
            <a:pPr algn="l" marL="949975" indent="-316658" lvl="2">
              <a:lnSpc>
                <a:spcPts val="3080"/>
              </a:lnSpc>
              <a:buFont typeface="Arial"/>
              <a:buChar char="⚬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Filter option</a:t>
            </a:r>
          </a:p>
          <a:p>
            <a:pPr algn="l" marL="474988" indent="-237494" lvl="1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Implement the web app to a React native app If possible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62140" y="4585653"/>
            <a:ext cx="7047481" cy="6294564"/>
            <a:chOff x="0" y="0"/>
            <a:chExt cx="2570940" cy="22962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0940" cy="2296274"/>
            </a:xfrm>
            <a:custGeom>
              <a:avLst/>
              <a:gdLst/>
              <a:ahLst/>
              <a:cxnLst/>
              <a:rect r="r" b="b" t="t" l="l"/>
              <a:pathLst>
                <a:path h="2296274" w="2570940">
                  <a:moveTo>
                    <a:pt x="0" y="0"/>
                  </a:moveTo>
                  <a:lnTo>
                    <a:pt x="2570940" y="0"/>
                  </a:lnTo>
                  <a:lnTo>
                    <a:pt x="2570940" y="2296274"/>
                  </a:lnTo>
                  <a:lnTo>
                    <a:pt x="0" y="2296274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20390" y="-226696"/>
            <a:ext cx="6683860" cy="7055074"/>
            <a:chOff x="0" y="0"/>
            <a:chExt cx="8911814" cy="940676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4815" r="0" b="14815"/>
            <a:stretch>
              <a:fillRect/>
            </a:stretch>
          </p:blipFill>
          <p:spPr>
            <a:xfrm flipH="false" flipV="false">
              <a:off x="0" y="0"/>
              <a:ext cx="8911814" cy="940676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945767" y="7130727"/>
            <a:ext cx="7834797" cy="3749490"/>
            <a:chOff x="0" y="0"/>
            <a:chExt cx="10446396" cy="499932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14107" r="0" b="14107"/>
            <a:stretch>
              <a:fillRect/>
            </a:stretch>
          </p:blipFill>
          <p:spPr>
            <a:xfrm flipH="false" flipV="false">
              <a:off x="0" y="0"/>
              <a:ext cx="10446396" cy="49993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5383992" y="122932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08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9344159" y="8480053"/>
            <a:ext cx="30284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8244528"/>
            <a:ext cx="2722584" cy="57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4295">
                <a:solidFill>
                  <a:srgbClr val="130E0C"/>
                </a:solidFill>
                <a:latin typeface="Dream Avenue"/>
              </a:rPr>
              <a:t>Outfit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140" y="-346031"/>
            <a:ext cx="18905713" cy="5198634"/>
            <a:chOff x="0" y="0"/>
            <a:chExt cx="6896856" cy="1896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96856" cy="1896476"/>
            </a:xfrm>
            <a:custGeom>
              <a:avLst/>
              <a:gdLst/>
              <a:ahLst/>
              <a:cxnLst/>
              <a:rect r="r" b="b" t="t" l="l"/>
              <a:pathLst>
                <a:path h="1896476" w="6896856">
                  <a:moveTo>
                    <a:pt x="0" y="0"/>
                  </a:moveTo>
                  <a:lnTo>
                    <a:pt x="6896856" y="0"/>
                  </a:lnTo>
                  <a:lnTo>
                    <a:pt x="6896856" y="1896476"/>
                  </a:lnTo>
                  <a:lnTo>
                    <a:pt x="0" y="189647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38250"/>
            <a:ext cx="8674761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ADITIONAL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8118" y="2196137"/>
            <a:ext cx="6561182" cy="195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8" indent="-237494" lvl="1">
              <a:lnSpc>
                <a:spcPts val="3080"/>
              </a:lnSpc>
              <a:buAutoNum type="arabicPeriod" startAt="1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Upload your own unique body type photo to customize the body template</a:t>
            </a:r>
          </a:p>
          <a:p>
            <a:pPr algn="just" marL="474988" indent="-237494" lvl="1">
              <a:lnSpc>
                <a:spcPts val="3080"/>
              </a:lnSpc>
              <a:buAutoNum type="arabicPeriod" startAt="1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 A tool that automatically removes the background of the item photo file (PNG) </a:t>
            </a:r>
          </a:p>
          <a:p>
            <a:pPr algn="just" marL="474988" indent="-237494" lvl="1">
              <a:lnSpc>
                <a:spcPts val="3080"/>
              </a:lnSpc>
              <a:buAutoNum type="arabicPeriod" startAt="1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AI-generated outfit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3992" y="1229324"/>
            <a:ext cx="1875308" cy="3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130E0C"/>
                </a:solidFill>
                <a:latin typeface="Dream Avenue"/>
              </a:rPr>
              <a:t>Page 09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481765"/>
            <a:ext cx="3770008" cy="3776535"/>
            <a:chOff x="0" y="0"/>
            <a:chExt cx="5026678" cy="503538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4611" r="0" b="28605"/>
            <a:stretch>
              <a:fillRect/>
            </a:stretch>
          </p:blipFill>
          <p:spPr>
            <a:xfrm flipH="false" flipV="false">
              <a:off x="0" y="0"/>
              <a:ext cx="5026678" cy="503538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179470" y="5481765"/>
            <a:ext cx="3770008" cy="3776535"/>
            <a:chOff x="0" y="0"/>
            <a:chExt cx="5026678" cy="503538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7382" r="0" b="25835"/>
            <a:stretch>
              <a:fillRect/>
            </a:stretch>
          </p:blipFill>
          <p:spPr>
            <a:xfrm flipH="false" flipV="false">
              <a:off x="0" y="0"/>
              <a:ext cx="5026678" cy="503538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9330240" y="5481765"/>
            <a:ext cx="3770008" cy="3776535"/>
            <a:chOff x="0" y="0"/>
            <a:chExt cx="5026678" cy="503538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0" t="0" r="0" b="33217"/>
            <a:stretch>
              <a:fillRect/>
            </a:stretch>
          </p:blipFill>
          <p:spPr>
            <a:xfrm flipH="false" flipV="false">
              <a:off x="0" y="0"/>
              <a:ext cx="5026678" cy="503538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3489293" y="5481765"/>
            <a:ext cx="3770008" cy="3776535"/>
            <a:chOff x="0" y="0"/>
            <a:chExt cx="5026678" cy="503538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0" r="0" b="33217"/>
            <a:stretch>
              <a:fillRect/>
            </a:stretch>
          </p:blipFill>
          <p:spPr>
            <a:xfrm flipH="false" flipV="false">
              <a:off x="0" y="0"/>
              <a:ext cx="5026678" cy="5035380"/>
            </a:xfrm>
            <a:prstGeom prst="rect">
              <a:avLst/>
            </a:prstGeom>
          </p:spPr>
        </p:pic>
      </p:grpSp>
      <p:sp>
        <p:nvSpPr>
          <p:cNvPr name="AutoShape 15" id="15"/>
          <p:cNvSpPr/>
          <p:nvPr/>
        </p:nvSpPr>
        <p:spPr>
          <a:xfrm rot="3936">
            <a:off x="11215243" y="1377843"/>
            <a:ext cx="41590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DAGCPBzW6RM</dc:identifier>
  <dcterms:modified xsi:type="dcterms:W3CDTF">2011-08-01T06:04:30Z</dcterms:modified>
  <cp:revision>1</cp:revision>
  <dc:title>FITcheck</dc:title>
</cp:coreProperties>
</file>